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649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3187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881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113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4232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271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053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928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44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635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240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3F469-C169-4298-B005-BC2A4D25AE1B}" type="datetimeFigureOut">
              <a:rPr lang="zh-CN" altLang="en-US" smtClean="0"/>
              <a:t>2019/12/9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B31F1-07F0-4157-A6DD-96C7F55AD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520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014637" y="5226652"/>
            <a:ext cx="416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13748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2019.11.19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201911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5317" y="2318297"/>
            <a:ext cx="5553724" cy="27768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1179" y="1459195"/>
            <a:ext cx="5481477" cy="382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77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3</cp:revision>
  <dcterms:created xsi:type="dcterms:W3CDTF">2019-11-26T10:27:03Z</dcterms:created>
  <dcterms:modified xsi:type="dcterms:W3CDTF">2019-12-09T07:28:49Z</dcterms:modified>
</cp:coreProperties>
</file>

<file path=docProps/thumbnail.jpeg>
</file>